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1765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30300" y="787400"/>
            <a:ext cx="0" cy="1435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81300" y="787400"/>
            <a:ext cx="0" cy="1435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445000" y="787400"/>
            <a:ext cx="0" cy="1435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7" name=""/>
          <p:cNvSpPr/>
          <p:nvPr/>
        </p:nvSpPr>
        <p:spPr>
          <a:xfrm>
            <a:off x="24384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8" name=""/>
          <p:cNvSpPr/>
          <p:nvPr/>
        </p:nvSpPr>
        <p:spPr>
          <a:xfrm>
            <a:off x="41402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9" name=""/>
          <p:cNvSpPr/>
          <p:nvPr/>
        </p:nvSpPr>
        <p:spPr>
          <a:xfrm>
            <a:off x="4559300" y="8001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0" name=""/>
          <p:cNvCxnSpPr/>
          <p:nvPr/>
        </p:nvCxnSpPr>
        <p:spPr>
          <a:xfrm flipH="1">
            <a:off x="4451350" y="10350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 flipH="1">
            <a:off x="2787650" y="1147819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3499658" y="778510"/>
            <a:ext cx="215900" cy="275590"/>
          </a:xfrm>
          <a:custGeom>
            <a:pathLst>
              <a:path w="215900" h="275590">
                <a:moveTo>
                  <a:pt x="71966" y="35559"/>
                </a:moveTo>
                <a:cubicBezTo>
                  <a:pt x="71966" y="0"/>
                  <a:pt x="143933" y="0"/>
                  <a:pt x="143933" y="35559"/>
                </a:cubicBezTo>
                <a:cubicBezTo>
                  <a:pt x="143933" y="71120"/>
                  <a:pt x="71966" y="71120"/>
                  <a:pt x="71966" y="35559"/>
                </a:cubicBezTo>
                <a:close/>
                <a:moveTo>
                  <a:pt x="0" y="80009"/>
                </a:moveTo>
                <a:lnTo>
                  <a:pt x="215900" y="80009"/>
                </a:lnTo>
                <a:lnTo>
                  <a:pt x="215900" y="106680"/>
                </a:lnTo>
                <a:lnTo>
                  <a:pt x="143933" y="106680"/>
                </a:lnTo>
                <a:lnTo>
                  <a:pt x="143933" y="168909"/>
                </a:lnTo>
                <a:lnTo>
                  <a:pt x="197908" y="257809"/>
                </a:lnTo>
                <a:lnTo>
                  <a:pt x="170920" y="275590"/>
                </a:lnTo>
                <a:lnTo>
                  <a:pt x="107950" y="177800"/>
                </a:lnTo>
                <a:lnTo>
                  <a:pt x="44979" y="275590"/>
                </a:lnTo>
                <a:lnTo>
                  <a:pt x="17991" y="257809"/>
                </a:lnTo>
                <a:lnTo>
                  <a:pt x="71966" y="168909"/>
                </a:lnTo>
                <a:lnTo>
                  <a:pt x="71966" y="106680"/>
                </a:lnTo>
                <a:lnTo>
                  <a:pt x="0" y="106680"/>
                </a:lnTo>
                <a:lnTo>
                  <a:pt x="0" y="80009"/>
                </a:lnTo>
                <a:close/>
              </a:path>
            </a:pathLst>
          </a:custGeom>
          <a:solidFill>
            <a:srgbClr val="0000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3588558" y="1247888"/>
            <a:ext cx="38100" cy="165100"/>
          </a:xfrm>
          <a:custGeom>
            <a:pathLst>
              <a:path w="38100" h="165100">
                <a:moveTo>
                  <a:pt x="38100" y="19050"/>
                </a:moveTo>
                <a:cubicBezTo>
                  <a:pt x="38100" y="29571"/>
                  <a:pt x="29571" y="38100"/>
                  <a:pt x="19050" y="38100"/>
                </a:cubicBezTo>
                <a:cubicBezTo>
                  <a:pt x="8528" y="38100"/>
                  <a:pt x="0" y="29571"/>
                  <a:pt x="0" y="19050"/>
                </a:cubicBezTo>
                <a:cubicBezTo>
                  <a:pt x="0" y="8528"/>
                  <a:pt x="8528" y="0"/>
                  <a:pt x="19050" y="0"/>
                </a:cubicBezTo>
                <a:cubicBezTo>
                  <a:pt x="29571" y="0"/>
                  <a:pt x="38100" y="8528"/>
                  <a:pt x="38100" y="19050"/>
                </a:cubicBezTo>
                <a:close/>
                <a:moveTo>
                  <a:pt x="38100" y="82550"/>
                </a:moveTo>
                <a:cubicBezTo>
                  <a:pt x="38100" y="93071"/>
                  <a:pt x="29571" y="101600"/>
                  <a:pt x="19050" y="101600"/>
                </a:cubicBezTo>
                <a:cubicBezTo>
                  <a:pt x="8528" y="101600"/>
                  <a:pt x="0" y="93071"/>
                  <a:pt x="0" y="82550"/>
                </a:cubicBezTo>
                <a:cubicBezTo>
                  <a:pt x="0" y="72028"/>
                  <a:pt x="8528" y="63500"/>
                  <a:pt x="19050" y="63500"/>
                </a:cubicBezTo>
                <a:cubicBezTo>
                  <a:pt x="29571" y="63500"/>
                  <a:pt x="38100" y="72028"/>
                  <a:pt x="38100" y="82550"/>
                </a:cubicBezTo>
                <a:close/>
                <a:moveTo>
                  <a:pt x="38100" y="146050"/>
                </a:moveTo>
                <a:cubicBezTo>
                  <a:pt x="38100" y="156571"/>
                  <a:pt x="29571" y="165100"/>
                  <a:pt x="19050" y="165100"/>
                </a:cubicBezTo>
                <a:cubicBezTo>
                  <a:pt x="8528" y="165100"/>
                  <a:pt x="0" y="156571"/>
                  <a:pt x="0" y="146050"/>
                </a:cubicBezTo>
                <a:cubicBezTo>
                  <a:pt x="0" y="135528"/>
                  <a:pt x="8528" y="127000"/>
                  <a:pt x="19050" y="127000"/>
                </a:cubicBezTo>
                <a:cubicBezTo>
                  <a:pt x="29571" y="127000"/>
                  <a:pt x="38100" y="135528"/>
                  <a:pt x="38100" y="146050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714068" y="1193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 flipH="1">
            <a:off x="1136650" y="1428750"/>
            <a:ext cx="1638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438071" y="16256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136650" y="1860550"/>
            <a:ext cx="1638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060450" y="1562100"/>
            <a:ext cx="1801783" cy="455669"/>
          </a:xfrm>
          <a:prstGeom prst="roundRect">
            <a:avLst>
              <a:gd name="adj" fmla="val 5574"/>
            </a:avLst>
          </a:prstGeom>
          <a:solidFill>
            <a:srgbClr val="FFFF00">
              <a:alpha val="19607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3293135" y="18161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20" name=""/>
          <p:cNvCxnSpPr/>
          <p:nvPr/>
        </p:nvCxnSpPr>
        <p:spPr>
          <a:xfrm>
            <a:off x="2787650" y="2063750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4492595" y="2033587"/>
            <a:ext cx="60325" cy="60325"/>
          </a:xfrm>
          <a:prstGeom prst="line"/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 flipH="1">
            <a:off x="4492595" y="2033587"/>
            <a:ext cx="60325" cy="60325"/>
          </a:xfrm>
          <a:prstGeom prst="line"/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1074766" y="1293869"/>
            <a:ext cx="266700" cy="266700"/>
          </a:xfrm>
          <a:custGeom>
            <a:pathLst>
              <a:path w="266700" h="266700">
                <a:moveTo>
                  <a:pt x="266700" y="133350"/>
                </a:moveTo>
                <a:cubicBezTo>
                  <a:pt x="266700" y="206997"/>
                  <a:pt x="206997" y="266700"/>
                  <a:pt x="133350" y="266700"/>
                </a:cubicBezTo>
                <a:cubicBezTo>
                  <a:pt x="59702" y="266700"/>
                  <a:pt x="0" y="206997"/>
                  <a:pt x="0" y="133350"/>
                </a:cubicBezTo>
                <a:cubicBezTo>
                  <a:pt x="0" y="59702"/>
                  <a:pt x="59702" y="0"/>
                  <a:pt x="133350" y="0"/>
                </a:cubicBezTo>
                <a:cubicBezTo>
                  <a:pt x="206997" y="0"/>
                  <a:pt x="266700" y="59702"/>
                  <a:pt x="266700" y="133350"/>
                </a:cubicBezTo>
                <a:close/>
              </a:path>
            </a:pathLst>
          </a:custGeom>
          <a:solidFill>
            <a:srgbClr val="008080">
              <a:alpha val="19607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1455766" y="1168400"/>
            <a:ext cx="1357283" cy="366769"/>
          </a:xfrm>
          <a:prstGeom prst="roundRect">
            <a:avLst>
              <a:gd name="adj" fmla="val 6925"/>
            </a:avLst>
          </a:prstGeom>
          <a:solidFill>
            <a:srgbClr val="D02090">
              <a:alpha val="19607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3155950" y="1790700"/>
            <a:ext cx="1446183" cy="392169"/>
          </a:xfrm>
          <a:prstGeom prst="roundRect">
            <a:avLst>
              <a:gd name="adj" fmla="val 6476"/>
            </a:avLst>
          </a:prstGeom>
          <a:solidFill>
            <a:srgbClr val="00FFFF">
              <a:alpha val="19607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529844" y="1414516"/>
            <a:ext cx="545520" cy="382533"/>
          </a:xfrm>
          <a:custGeom>
            <a:pathLst>
              <a:path w="545520" h="382533">
                <a:moveTo>
                  <a:pt x="167995" y="192033"/>
                </a:moveTo>
                <a:lnTo>
                  <a:pt x="545520" y="0"/>
                </a:lnTo>
                <a:lnTo>
                  <a:pt x="261112" y="259969"/>
                </a:lnTo>
                <a:lnTo>
                  <a:pt x="261112" y="382533"/>
                </a:lnTo>
                <a:lnTo>
                  <a:pt x="0" y="382533"/>
                </a:lnTo>
                <a:lnTo>
                  <a:pt x="0" y="192033"/>
                </a:lnTo>
                <a:lnTo>
                  <a:pt x="167995" y="192033"/>
                </a:lnTo>
                <a:close/>
              </a:path>
            </a:pathLst>
          </a:custGeom>
          <a:solidFill>
            <a:srgbClr val="008080">
              <a:alpha val="19607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529844" y="1606550"/>
            <a:ext cx="261112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this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